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08275A-0ACD-45A2-AD15-D0E52E53298D}" v="30" dt="2020-06-28T16:12:41.8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ustin Dobbins" userId="5e54a7733a4b03db" providerId="LiveId" clId="{4A08275A-0ACD-45A2-AD15-D0E52E53298D}"/>
    <pc:docChg chg="undo custSel mod addSld modSld sldOrd">
      <pc:chgData name="Austin Dobbins" userId="5e54a7733a4b03db" providerId="LiveId" clId="{4A08275A-0ACD-45A2-AD15-D0E52E53298D}" dt="2020-06-28T16:21:25.532" v="2572" actId="1076"/>
      <pc:docMkLst>
        <pc:docMk/>
      </pc:docMkLst>
      <pc:sldChg chg="addSp modSp new mod setBg setClrOvrMap">
        <pc:chgData name="Austin Dobbins" userId="5e54a7733a4b03db" providerId="LiveId" clId="{4A08275A-0ACD-45A2-AD15-D0E52E53298D}" dt="2020-06-28T12:49:32.077" v="1895" actId="20577"/>
        <pc:sldMkLst>
          <pc:docMk/>
          <pc:sldMk cId="2524562276" sldId="256"/>
        </pc:sldMkLst>
        <pc:spChg chg="mod ord">
          <ac:chgData name="Austin Dobbins" userId="5e54a7733a4b03db" providerId="LiveId" clId="{4A08275A-0ACD-45A2-AD15-D0E52E53298D}" dt="2020-06-28T12:49:32.077" v="1895" actId="20577"/>
          <ac:spMkLst>
            <pc:docMk/>
            <pc:sldMk cId="2524562276" sldId="256"/>
            <ac:spMk id="2" creationId="{AF314914-C149-443A-A34C-009E1A4A4D67}"/>
          </ac:spMkLst>
        </pc:spChg>
        <pc:spChg chg="mod">
          <ac:chgData name="Austin Dobbins" userId="5e54a7733a4b03db" providerId="LiveId" clId="{4A08275A-0ACD-45A2-AD15-D0E52E53298D}" dt="2020-06-21T20:38:18.958" v="1889" actId="26606"/>
          <ac:spMkLst>
            <pc:docMk/>
            <pc:sldMk cId="2524562276" sldId="256"/>
            <ac:spMk id="3" creationId="{3E84DBAC-7857-4D06-A18F-2E0BD794E438}"/>
          </ac:spMkLst>
        </pc:spChg>
        <pc:spChg chg="add">
          <ac:chgData name="Austin Dobbins" userId="5e54a7733a4b03db" providerId="LiveId" clId="{4A08275A-0ACD-45A2-AD15-D0E52E53298D}" dt="2020-06-21T20:38:18.958" v="1889" actId="26606"/>
          <ac:spMkLst>
            <pc:docMk/>
            <pc:sldMk cId="2524562276" sldId="256"/>
            <ac:spMk id="8" creationId="{27577DEC-D9A5-404D-9789-702F4319BEC8}"/>
          </ac:spMkLst>
        </pc:spChg>
        <pc:grpChg chg="add">
          <ac:chgData name="Austin Dobbins" userId="5e54a7733a4b03db" providerId="LiveId" clId="{4A08275A-0ACD-45A2-AD15-D0E52E53298D}" dt="2020-06-21T20:38:18.958" v="1889" actId="26606"/>
          <ac:grpSpMkLst>
            <pc:docMk/>
            <pc:sldMk cId="2524562276" sldId="256"/>
            <ac:grpSpMk id="10" creationId="{CEEA9366-CEA8-4F23-B065-4337F0D836FE}"/>
          </ac:grpSpMkLst>
        </pc:grpChg>
      </pc:sldChg>
      <pc:sldChg chg="delSp modSp new mod delAnim">
        <pc:chgData name="Austin Dobbins" userId="5e54a7733a4b03db" providerId="LiveId" clId="{4A08275A-0ACD-45A2-AD15-D0E52E53298D}" dt="2020-06-28T14:41:34.507" v="2421" actId="1076"/>
        <pc:sldMkLst>
          <pc:docMk/>
          <pc:sldMk cId="3989087539" sldId="257"/>
        </pc:sldMkLst>
        <pc:spChg chg="mod">
          <ac:chgData name="Austin Dobbins" userId="5e54a7733a4b03db" providerId="LiveId" clId="{4A08275A-0ACD-45A2-AD15-D0E52E53298D}" dt="2020-06-21T20:37:54.191" v="1887"/>
          <ac:spMkLst>
            <pc:docMk/>
            <pc:sldMk cId="3989087539" sldId="257"/>
            <ac:spMk id="2" creationId="{375D8BCA-ACD2-409C-8841-25E0AA7133F4}"/>
          </ac:spMkLst>
        </pc:spChg>
        <pc:spChg chg="mod">
          <ac:chgData name="Austin Dobbins" userId="5e54a7733a4b03db" providerId="LiveId" clId="{4A08275A-0ACD-45A2-AD15-D0E52E53298D}" dt="2020-06-21T20:37:54.191" v="1887"/>
          <ac:spMkLst>
            <pc:docMk/>
            <pc:sldMk cId="3989087539" sldId="257"/>
            <ac:spMk id="3" creationId="{BB7C6BEB-6F95-47CF-80F7-2BC4AD452A10}"/>
          </ac:spMkLst>
        </pc:spChg>
        <pc:picChg chg="del mod">
          <ac:chgData name="Austin Dobbins" userId="5e54a7733a4b03db" providerId="LiveId" clId="{4A08275A-0ACD-45A2-AD15-D0E52E53298D}" dt="2020-06-21T20:02:36.723" v="1623" actId="478"/>
          <ac:picMkLst>
            <pc:docMk/>
            <pc:sldMk cId="3989087539" sldId="257"/>
            <ac:picMk id="4" creationId="{8D60D5B4-9BCD-4CCF-9C6B-C00D00C0568A}"/>
          </ac:picMkLst>
        </pc:picChg>
        <pc:picChg chg="mod">
          <ac:chgData name="Austin Dobbins" userId="5e54a7733a4b03db" providerId="LiveId" clId="{4A08275A-0ACD-45A2-AD15-D0E52E53298D}" dt="2020-06-28T14:41:34.507" v="2421" actId="1076"/>
          <ac:picMkLst>
            <pc:docMk/>
            <pc:sldMk cId="3989087539" sldId="257"/>
            <ac:picMk id="4" creationId="{D00F104B-CBC8-4287-8ADE-73A5C429E355}"/>
          </ac:picMkLst>
        </pc:picChg>
        <pc:picChg chg="del mod">
          <ac:chgData name="Austin Dobbins" userId="5e54a7733a4b03db" providerId="LiveId" clId="{4A08275A-0ACD-45A2-AD15-D0E52E53298D}" dt="2020-06-28T14:40:01.549" v="2420" actId="478"/>
          <ac:picMkLst>
            <pc:docMk/>
            <pc:sldMk cId="3989087539" sldId="257"/>
            <ac:picMk id="5" creationId="{3C09B356-4C47-4883-828C-E9EDB182513A}"/>
          </ac:picMkLst>
        </pc:picChg>
      </pc:sldChg>
      <pc:sldChg chg="modSp new mod">
        <pc:chgData name="Austin Dobbins" userId="5e54a7733a4b03db" providerId="LiveId" clId="{4A08275A-0ACD-45A2-AD15-D0E52E53298D}" dt="2020-06-28T16:21:25.532" v="2572" actId="1076"/>
        <pc:sldMkLst>
          <pc:docMk/>
          <pc:sldMk cId="1678667506" sldId="258"/>
        </pc:sldMkLst>
        <pc:spChg chg="mod">
          <ac:chgData name="Austin Dobbins" userId="5e54a7733a4b03db" providerId="LiveId" clId="{4A08275A-0ACD-45A2-AD15-D0E52E53298D}" dt="2020-06-21T20:37:54.191" v="1887"/>
          <ac:spMkLst>
            <pc:docMk/>
            <pc:sldMk cId="1678667506" sldId="258"/>
            <ac:spMk id="2" creationId="{20DDC4FF-ADEB-4674-856F-04C757340C1E}"/>
          </ac:spMkLst>
        </pc:spChg>
        <pc:spChg chg="mod">
          <ac:chgData name="Austin Dobbins" userId="5e54a7733a4b03db" providerId="LiveId" clId="{4A08275A-0ACD-45A2-AD15-D0E52E53298D}" dt="2020-06-21T20:37:54.191" v="1887"/>
          <ac:spMkLst>
            <pc:docMk/>
            <pc:sldMk cId="1678667506" sldId="258"/>
            <ac:spMk id="3" creationId="{FCE0725B-0CB9-428A-A02B-F8DC733E7B61}"/>
          </ac:spMkLst>
        </pc:spChg>
        <pc:picChg chg="mod">
          <ac:chgData name="Austin Dobbins" userId="5e54a7733a4b03db" providerId="LiveId" clId="{4A08275A-0ACD-45A2-AD15-D0E52E53298D}" dt="2020-06-28T16:21:25.532" v="2572" actId="1076"/>
          <ac:picMkLst>
            <pc:docMk/>
            <pc:sldMk cId="1678667506" sldId="258"/>
            <ac:picMk id="4" creationId="{8C0C3500-320D-431C-801E-B5DC6AC04237}"/>
          </ac:picMkLst>
        </pc:picChg>
      </pc:sldChg>
      <pc:sldChg chg="delSp modSp new mod ord delAnim">
        <pc:chgData name="Austin Dobbins" userId="5e54a7733a4b03db" providerId="LiveId" clId="{4A08275A-0ACD-45A2-AD15-D0E52E53298D}" dt="2020-06-28T14:44:33.908" v="2424" actId="1076"/>
        <pc:sldMkLst>
          <pc:docMk/>
          <pc:sldMk cId="1257158536" sldId="259"/>
        </pc:sldMkLst>
        <pc:spChg chg="mod">
          <ac:chgData name="Austin Dobbins" userId="5e54a7733a4b03db" providerId="LiveId" clId="{4A08275A-0ACD-45A2-AD15-D0E52E53298D}" dt="2020-06-28T12:49:47.714" v="1897" actId="20577"/>
          <ac:spMkLst>
            <pc:docMk/>
            <pc:sldMk cId="1257158536" sldId="259"/>
            <ac:spMk id="2" creationId="{AF207197-7DF5-43BF-B015-EE35CC31BE8C}"/>
          </ac:spMkLst>
        </pc:spChg>
        <pc:spChg chg="mod">
          <ac:chgData name="Austin Dobbins" userId="5e54a7733a4b03db" providerId="LiveId" clId="{4A08275A-0ACD-45A2-AD15-D0E52E53298D}" dt="2020-06-28T12:49:44.479" v="1896" actId="20577"/>
          <ac:spMkLst>
            <pc:docMk/>
            <pc:sldMk cId="1257158536" sldId="259"/>
            <ac:spMk id="3" creationId="{004A1A70-EE86-4E82-A311-BEA2A41EA2B3}"/>
          </ac:spMkLst>
        </pc:spChg>
        <pc:picChg chg="del mod">
          <ac:chgData name="Austin Dobbins" userId="5e54a7733a4b03db" providerId="LiveId" clId="{4A08275A-0ACD-45A2-AD15-D0E52E53298D}" dt="2020-06-28T14:41:53.652" v="2422" actId="478"/>
          <ac:picMkLst>
            <pc:docMk/>
            <pc:sldMk cId="1257158536" sldId="259"/>
            <ac:picMk id="4" creationId="{38C90AA3-95CD-4957-A0A5-312D74FB6DF3}"/>
          </ac:picMkLst>
        </pc:picChg>
        <pc:picChg chg="del">
          <ac:chgData name="Austin Dobbins" userId="5e54a7733a4b03db" providerId="LiveId" clId="{4A08275A-0ACD-45A2-AD15-D0E52E53298D}" dt="2020-06-28T14:43:38.193" v="2423" actId="478"/>
          <ac:picMkLst>
            <pc:docMk/>
            <pc:sldMk cId="1257158536" sldId="259"/>
            <ac:picMk id="5" creationId="{5D4D2A62-34E1-4CC6-A036-A5BAE88BDD72}"/>
          </ac:picMkLst>
        </pc:picChg>
        <pc:picChg chg="mod">
          <ac:chgData name="Austin Dobbins" userId="5e54a7733a4b03db" providerId="LiveId" clId="{4A08275A-0ACD-45A2-AD15-D0E52E53298D}" dt="2020-06-28T14:44:33.908" v="2424" actId="1076"/>
          <ac:picMkLst>
            <pc:docMk/>
            <pc:sldMk cId="1257158536" sldId="259"/>
            <ac:picMk id="6" creationId="{F2898BD4-632B-417D-872E-974B54ADAEFB}"/>
          </ac:picMkLst>
        </pc:picChg>
      </pc:sldChg>
      <pc:sldChg chg="modSp new mod">
        <pc:chgData name="Austin Dobbins" userId="5e54a7733a4b03db" providerId="LiveId" clId="{4A08275A-0ACD-45A2-AD15-D0E52E53298D}" dt="2020-06-28T14:46:29.610" v="2426" actId="5793"/>
        <pc:sldMkLst>
          <pc:docMk/>
          <pc:sldMk cId="23621024" sldId="260"/>
        </pc:sldMkLst>
        <pc:spChg chg="mod">
          <ac:chgData name="Austin Dobbins" userId="5e54a7733a4b03db" providerId="LiveId" clId="{4A08275A-0ACD-45A2-AD15-D0E52E53298D}" dt="2020-06-21T20:37:54.191" v="1887"/>
          <ac:spMkLst>
            <pc:docMk/>
            <pc:sldMk cId="23621024" sldId="260"/>
            <ac:spMk id="2" creationId="{17E7A9D4-EB01-46A2-8DC4-95A872D29D81}"/>
          </ac:spMkLst>
        </pc:spChg>
        <pc:spChg chg="mod">
          <ac:chgData name="Austin Dobbins" userId="5e54a7733a4b03db" providerId="LiveId" clId="{4A08275A-0ACD-45A2-AD15-D0E52E53298D}" dt="2020-06-28T14:46:29.610" v="2426" actId="5793"/>
          <ac:spMkLst>
            <pc:docMk/>
            <pc:sldMk cId="23621024" sldId="260"/>
            <ac:spMk id="3" creationId="{795A6A7D-E1A5-4B91-9769-8C23FDFADEE8}"/>
          </ac:spMkLst>
        </pc:spChg>
        <pc:picChg chg="mod">
          <ac:chgData name="Austin Dobbins" userId="5e54a7733a4b03db" providerId="LiveId" clId="{4A08275A-0ACD-45A2-AD15-D0E52E53298D}" dt="2020-06-21T20:26:09.611" v="1883" actId="1076"/>
          <ac:picMkLst>
            <pc:docMk/>
            <pc:sldMk cId="23621024" sldId="260"/>
            <ac:picMk id="4" creationId="{B48EB047-BEB7-4605-BE96-F1B711FE02AF}"/>
          </ac:picMkLst>
        </pc:picChg>
      </pc:sldChg>
      <pc:sldChg chg="delSp modSp new mod delAnim">
        <pc:chgData name="Austin Dobbins" userId="5e54a7733a4b03db" providerId="LiveId" clId="{4A08275A-0ACD-45A2-AD15-D0E52E53298D}" dt="2020-06-28T15:31:45.611" v="2537" actId="1076"/>
        <pc:sldMkLst>
          <pc:docMk/>
          <pc:sldMk cId="3470831570" sldId="261"/>
        </pc:sldMkLst>
        <pc:spChg chg="mod">
          <ac:chgData name="Austin Dobbins" userId="5e54a7733a4b03db" providerId="LiveId" clId="{4A08275A-0ACD-45A2-AD15-D0E52E53298D}" dt="2020-06-21T20:37:54.191" v="1887"/>
          <ac:spMkLst>
            <pc:docMk/>
            <pc:sldMk cId="3470831570" sldId="261"/>
            <ac:spMk id="2" creationId="{563A7E3F-035E-497D-88EF-1F36FC876640}"/>
          </ac:spMkLst>
        </pc:spChg>
        <pc:spChg chg="mod">
          <ac:chgData name="Austin Dobbins" userId="5e54a7733a4b03db" providerId="LiveId" clId="{4A08275A-0ACD-45A2-AD15-D0E52E53298D}" dt="2020-06-28T12:59:28.923" v="2314" actId="20577"/>
          <ac:spMkLst>
            <pc:docMk/>
            <pc:sldMk cId="3470831570" sldId="261"/>
            <ac:spMk id="3" creationId="{641B34F2-1735-4244-B7F6-6E50787313CD}"/>
          </ac:spMkLst>
        </pc:spChg>
        <pc:picChg chg="del mod">
          <ac:chgData name="Austin Dobbins" userId="5e54a7733a4b03db" providerId="LiveId" clId="{4A08275A-0ACD-45A2-AD15-D0E52E53298D}" dt="2020-06-28T15:30:41.952" v="2536" actId="478"/>
          <ac:picMkLst>
            <pc:docMk/>
            <pc:sldMk cId="3470831570" sldId="261"/>
            <ac:picMk id="4" creationId="{B54865E2-B86D-4178-BC4C-1233820116D1}"/>
          </ac:picMkLst>
        </pc:picChg>
        <pc:picChg chg="mod">
          <ac:chgData name="Austin Dobbins" userId="5e54a7733a4b03db" providerId="LiveId" clId="{4A08275A-0ACD-45A2-AD15-D0E52E53298D}" dt="2020-06-28T15:31:45.611" v="2537" actId="1076"/>
          <ac:picMkLst>
            <pc:docMk/>
            <pc:sldMk cId="3470831570" sldId="261"/>
            <ac:picMk id="5" creationId="{3D938EB3-7B34-4C46-AD94-05FF498BDAA7}"/>
          </ac:picMkLst>
        </pc:picChg>
      </pc:sldChg>
      <pc:sldChg chg="delSp modSp new mod delAnim">
        <pc:chgData name="Austin Dobbins" userId="5e54a7733a4b03db" providerId="LiveId" clId="{4A08275A-0ACD-45A2-AD15-D0E52E53298D}" dt="2020-06-28T15:34:44.180" v="2539" actId="1076"/>
        <pc:sldMkLst>
          <pc:docMk/>
          <pc:sldMk cId="2785679739" sldId="262"/>
        </pc:sldMkLst>
        <pc:spChg chg="mod">
          <ac:chgData name="Austin Dobbins" userId="5e54a7733a4b03db" providerId="LiveId" clId="{4A08275A-0ACD-45A2-AD15-D0E52E53298D}" dt="2020-06-28T15:23:57.105" v="2525" actId="20577"/>
          <ac:spMkLst>
            <pc:docMk/>
            <pc:sldMk cId="2785679739" sldId="262"/>
            <ac:spMk id="2" creationId="{013C9FA0-2959-48E5-A278-17DC023EAFCA}"/>
          </ac:spMkLst>
        </pc:spChg>
        <pc:spChg chg="mod">
          <ac:chgData name="Austin Dobbins" userId="5e54a7733a4b03db" providerId="LiveId" clId="{4A08275A-0ACD-45A2-AD15-D0E52E53298D}" dt="2020-06-28T15:25:17.811" v="2535" actId="20577"/>
          <ac:spMkLst>
            <pc:docMk/>
            <pc:sldMk cId="2785679739" sldId="262"/>
            <ac:spMk id="3" creationId="{8A776B4B-EE14-4E66-8BC6-757917027382}"/>
          </ac:spMkLst>
        </pc:spChg>
        <pc:picChg chg="del mod">
          <ac:chgData name="Austin Dobbins" userId="5e54a7733a4b03db" providerId="LiveId" clId="{4A08275A-0ACD-45A2-AD15-D0E52E53298D}" dt="2020-06-28T15:31:53.759" v="2538" actId="478"/>
          <ac:picMkLst>
            <pc:docMk/>
            <pc:sldMk cId="2785679739" sldId="262"/>
            <ac:picMk id="4" creationId="{5CC146DA-A8A3-4515-A1A6-435999E0777C}"/>
          </ac:picMkLst>
        </pc:picChg>
        <pc:picChg chg="mod">
          <ac:chgData name="Austin Dobbins" userId="5e54a7733a4b03db" providerId="LiveId" clId="{4A08275A-0ACD-45A2-AD15-D0E52E53298D}" dt="2020-06-28T15:34:44.180" v="2539" actId="1076"/>
          <ac:picMkLst>
            <pc:docMk/>
            <pc:sldMk cId="2785679739" sldId="262"/>
            <ac:picMk id="5" creationId="{0E8EDD24-0416-4E0A-BAC0-484D766DEE87}"/>
          </ac:picMkLst>
        </pc:picChg>
      </pc:sldChg>
      <pc:sldChg chg="addSp delSp modSp new mod modClrScheme delAnim chgLayout">
        <pc:chgData name="Austin Dobbins" userId="5e54a7733a4b03db" providerId="LiveId" clId="{4A08275A-0ACD-45A2-AD15-D0E52E53298D}" dt="2020-06-28T16:08:19.116" v="2563" actId="1076"/>
        <pc:sldMkLst>
          <pc:docMk/>
          <pc:sldMk cId="1549054246" sldId="263"/>
        </pc:sldMkLst>
        <pc:spChg chg="mod ord">
          <ac:chgData name="Austin Dobbins" userId="5e54a7733a4b03db" providerId="LiveId" clId="{4A08275A-0ACD-45A2-AD15-D0E52E53298D}" dt="2020-06-28T12:53:16.180" v="2042" actId="700"/>
          <ac:spMkLst>
            <pc:docMk/>
            <pc:sldMk cId="1549054246" sldId="263"/>
            <ac:spMk id="2" creationId="{99CC116B-F2E6-4C5D-A075-2855F21C1E97}"/>
          </ac:spMkLst>
        </pc:spChg>
        <pc:spChg chg="del mod">
          <ac:chgData name="Austin Dobbins" userId="5e54a7733a4b03db" providerId="LiveId" clId="{4A08275A-0ACD-45A2-AD15-D0E52E53298D}" dt="2020-06-28T12:51:37.942" v="2018"/>
          <ac:spMkLst>
            <pc:docMk/>
            <pc:sldMk cId="1549054246" sldId="263"/>
            <ac:spMk id="3" creationId="{156F9D2A-A09A-4176-9A8D-5726498F4D23}"/>
          </ac:spMkLst>
        </pc:spChg>
        <pc:spChg chg="add del mod">
          <ac:chgData name="Austin Dobbins" userId="5e54a7733a4b03db" providerId="LiveId" clId="{4A08275A-0ACD-45A2-AD15-D0E52E53298D}" dt="2020-06-28T12:53:09.995" v="2041"/>
          <ac:spMkLst>
            <pc:docMk/>
            <pc:sldMk cId="1549054246" sldId="263"/>
            <ac:spMk id="7" creationId="{3B503DB9-6D3B-43AA-89AF-6666A446E140}"/>
          </ac:spMkLst>
        </pc:spChg>
        <pc:spChg chg="add del mod ord">
          <ac:chgData name="Austin Dobbins" userId="5e54a7733a4b03db" providerId="LiveId" clId="{4A08275A-0ACD-45A2-AD15-D0E52E53298D}" dt="2020-06-28T12:53:59.200" v="2053" actId="478"/>
          <ac:spMkLst>
            <pc:docMk/>
            <pc:sldMk cId="1549054246" sldId="263"/>
            <ac:spMk id="8" creationId="{875C1A1E-4A82-41D2-BC6F-62A8DBAE90B9}"/>
          </ac:spMkLst>
        </pc:spChg>
        <pc:spChg chg="add del mod ord">
          <ac:chgData name="Austin Dobbins" userId="5e54a7733a4b03db" providerId="LiveId" clId="{4A08275A-0ACD-45A2-AD15-D0E52E53298D}" dt="2020-06-28T12:53:49.526" v="2050" actId="478"/>
          <ac:spMkLst>
            <pc:docMk/>
            <pc:sldMk cId="1549054246" sldId="263"/>
            <ac:spMk id="9" creationId="{C13F05B9-9DD4-4FF0-A87D-50EE9B7FAFB7}"/>
          </ac:spMkLst>
        </pc:spChg>
        <pc:spChg chg="add mod ord">
          <ac:chgData name="Austin Dobbins" userId="5e54a7733a4b03db" providerId="LiveId" clId="{4A08275A-0ACD-45A2-AD15-D0E52E53298D}" dt="2020-06-28T12:55:24.402" v="2146" actId="20577"/>
          <ac:spMkLst>
            <pc:docMk/>
            <pc:sldMk cId="1549054246" sldId="263"/>
            <ac:spMk id="10" creationId="{4502588A-D2FB-4559-884A-FA36F1A0311C}"/>
          </ac:spMkLst>
        </pc:spChg>
        <pc:picChg chg="del mod">
          <ac:chgData name="Austin Dobbins" userId="5e54a7733a4b03db" providerId="LiveId" clId="{4A08275A-0ACD-45A2-AD15-D0E52E53298D}" dt="2020-06-28T15:35:00.061" v="2540" actId="478"/>
          <ac:picMkLst>
            <pc:docMk/>
            <pc:sldMk cId="1549054246" sldId="263"/>
            <ac:picMk id="4" creationId="{FDF249DE-CB83-4B8C-AFEE-EBDDBECBF730}"/>
          </ac:picMkLst>
        </pc:picChg>
        <pc:picChg chg="add mod ord">
          <ac:chgData name="Austin Dobbins" userId="5e54a7733a4b03db" providerId="LiveId" clId="{4A08275A-0ACD-45A2-AD15-D0E52E53298D}" dt="2020-06-28T12:55:46.139" v="2148" actId="1076"/>
          <ac:picMkLst>
            <pc:docMk/>
            <pc:sldMk cId="1549054246" sldId="263"/>
            <ac:picMk id="5" creationId="{FDC478DC-4237-415A-ACB5-016BF1723BAD}"/>
          </ac:picMkLst>
        </pc:picChg>
        <pc:picChg chg="add mod">
          <ac:chgData name="Austin Dobbins" userId="5e54a7733a4b03db" providerId="LiveId" clId="{4A08275A-0ACD-45A2-AD15-D0E52E53298D}" dt="2020-06-28T12:55:56.900" v="2150" actId="1076"/>
          <ac:picMkLst>
            <pc:docMk/>
            <pc:sldMk cId="1549054246" sldId="263"/>
            <ac:picMk id="6" creationId="{4D04B108-04F3-435A-B359-94C5C90A7282}"/>
          </ac:picMkLst>
        </pc:picChg>
        <pc:picChg chg="mod">
          <ac:chgData name="Austin Dobbins" userId="5e54a7733a4b03db" providerId="LiveId" clId="{4A08275A-0ACD-45A2-AD15-D0E52E53298D}" dt="2020-06-28T16:08:19.116" v="2563" actId="1076"/>
          <ac:picMkLst>
            <pc:docMk/>
            <pc:sldMk cId="1549054246" sldId="263"/>
            <ac:picMk id="11" creationId="{51D9478B-504A-4B0D-9419-6B11153EBF19}"/>
          </ac:picMkLst>
        </pc:picChg>
      </pc:sldChg>
      <pc:sldChg chg="delSp modSp add mod delAnim">
        <pc:chgData name="Austin Dobbins" userId="5e54a7733a4b03db" providerId="LiveId" clId="{4A08275A-0ACD-45A2-AD15-D0E52E53298D}" dt="2020-06-28T16:09:11.676" v="2565" actId="1076"/>
        <pc:sldMkLst>
          <pc:docMk/>
          <pc:sldMk cId="2098978698" sldId="264"/>
        </pc:sldMkLst>
        <pc:spChg chg="mod">
          <ac:chgData name="Austin Dobbins" userId="5e54a7733a4b03db" providerId="LiveId" clId="{4A08275A-0ACD-45A2-AD15-D0E52E53298D}" dt="2020-06-28T12:56:47.330" v="2197" actId="20577"/>
          <ac:spMkLst>
            <pc:docMk/>
            <pc:sldMk cId="2098978698" sldId="264"/>
            <ac:spMk id="10" creationId="{4502588A-D2FB-4559-884A-FA36F1A0311C}"/>
          </ac:spMkLst>
        </pc:spChg>
        <pc:picChg chg="mod">
          <ac:chgData name="Austin Dobbins" userId="5e54a7733a4b03db" providerId="LiveId" clId="{4A08275A-0ACD-45A2-AD15-D0E52E53298D}" dt="2020-06-28T16:09:11.676" v="2565" actId="1076"/>
          <ac:picMkLst>
            <pc:docMk/>
            <pc:sldMk cId="2098978698" sldId="264"/>
            <ac:picMk id="3" creationId="{066C9484-F8AC-4A17-9A5B-E6A67D08B07A}"/>
          </ac:picMkLst>
        </pc:picChg>
        <pc:picChg chg="del">
          <ac:chgData name="Austin Dobbins" userId="5e54a7733a4b03db" providerId="LiveId" clId="{4A08275A-0ACD-45A2-AD15-D0E52E53298D}" dt="2020-06-28T16:08:31.562" v="2564" actId="478"/>
          <ac:picMkLst>
            <pc:docMk/>
            <pc:sldMk cId="2098978698" sldId="264"/>
            <ac:picMk id="4" creationId="{FDF249DE-CB83-4B8C-AFEE-EBDDBECBF730}"/>
          </ac:picMkLst>
        </pc:picChg>
      </pc:sldChg>
      <pc:sldChg chg="addSp delSp modSp add mod delAnim">
        <pc:chgData name="Austin Dobbins" userId="5e54a7733a4b03db" providerId="LiveId" clId="{4A08275A-0ACD-45A2-AD15-D0E52E53298D}" dt="2020-06-28T16:15:06.044" v="2571" actId="1076"/>
        <pc:sldMkLst>
          <pc:docMk/>
          <pc:sldMk cId="658080690" sldId="265"/>
        </pc:sldMkLst>
        <pc:spChg chg="add del mod">
          <ac:chgData name="Austin Dobbins" userId="5e54a7733a4b03db" providerId="LiveId" clId="{4A08275A-0ACD-45A2-AD15-D0E52E53298D}" dt="2020-06-28T12:57:41.761" v="2241" actId="478"/>
          <ac:spMkLst>
            <pc:docMk/>
            <pc:sldMk cId="658080690" sldId="265"/>
            <ac:spMk id="7" creationId="{950C9267-04EB-4F8F-8D1D-06F2FD34661D}"/>
          </ac:spMkLst>
        </pc:spChg>
        <pc:spChg chg="mod">
          <ac:chgData name="Austin Dobbins" userId="5e54a7733a4b03db" providerId="LiveId" clId="{4A08275A-0ACD-45A2-AD15-D0E52E53298D}" dt="2020-06-28T15:40:36.279" v="2562" actId="20577"/>
          <ac:spMkLst>
            <pc:docMk/>
            <pc:sldMk cId="658080690" sldId="265"/>
            <ac:spMk id="10" creationId="{4502588A-D2FB-4559-884A-FA36F1A0311C}"/>
          </ac:spMkLst>
        </pc:spChg>
        <pc:picChg chg="del">
          <ac:chgData name="Austin Dobbins" userId="5e54a7733a4b03db" providerId="LiveId" clId="{4A08275A-0ACD-45A2-AD15-D0E52E53298D}" dt="2020-06-28T16:09:16.651" v="2566" actId="478"/>
          <ac:picMkLst>
            <pc:docMk/>
            <pc:sldMk cId="658080690" sldId="265"/>
            <ac:picMk id="4" creationId="{FDF249DE-CB83-4B8C-AFEE-EBDDBECBF730}"/>
          </ac:picMkLst>
        </pc:picChg>
        <pc:picChg chg="del">
          <ac:chgData name="Austin Dobbins" userId="5e54a7733a4b03db" providerId="LiveId" clId="{4A08275A-0ACD-45A2-AD15-D0E52E53298D}" dt="2020-06-28T12:57:35.248" v="2238" actId="478"/>
          <ac:picMkLst>
            <pc:docMk/>
            <pc:sldMk cId="658080690" sldId="265"/>
            <ac:picMk id="5" creationId="{FDC478DC-4237-415A-ACB5-016BF1723BAD}"/>
          </ac:picMkLst>
        </pc:picChg>
        <pc:picChg chg="mod">
          <ac:chgData name="Austin Dobbins" userId="5e54a7733a4b03db" providerId="LiveId" clId="{4A08275A-0ACD-45A2-AD15-D0E52E53298D}" dt="2020-06-28T12:58:11.164" v="2248" actId="14100"/>
          <ac:picMkLst>
            <pc:docMk/>
            <pc:sldMk cId="658080690" sldId="265"/>
            <ac:picMk id="6" creationId="{4D04B108-04F3-435A-B359-94C5C90A7282}"/>
          </ac:picMkLst>
        </pc:picChg>
        <pc:picChg chg="mod">
          <ac:chgData name="Austin Dobbins" userId="5e54a7733a4b03db" providerId="LiveId" clId="{4A08275A-0ACD-45A2-AD15-D0E52E53298D}" dt="2020-06-28T16:15:06.044" v="2571" actId="1076"/>
          <ac:picMkLst>
            <pc:docMk/>
            <pc:sldMk cId="658080690" sldId="265"/>
            <ac:picMk id="8" creationId="{31CC7EA4-1180-4AF9-93FD-AE8C884063AC}"/>
          </ac:picMkLst>
        </pc:picChg>
        <pc:picChg chg="add mod">
          <ac:chgData name="Austin Dobbins" userId="5e54a7733a4b03db" providerId="LiveId" clId="{4A08275A-0ACD-45A2-AD15-D0E52E53298D}" dt="2020-06-28T12:57:55.268" v="2246" actId="14100"/>
          <ac:picMkLst>
            <pc:docMk/>
            <pc:sldMk cId="658080690" sldId="265"/>
            <ac:picMk id="9" creationId="{0467324E-E4CD-4891-858E-1C5FACB38EBB}"/>
          </ac:picMkLst>
        </pc:picChg>
      </pc:sldChg>
      <pc:sldChg chg="delSp modSp add mod ord delAnim">
        <pc:chgData name="Austin Dobbins" userId="5e54a7733a4b03db" providerId="LiveId" clId="{4A08275A-0ACD-45A2-AD15-D0E52E53298D}" dt="2020-06-28T16:11:16.717" v="2568" actId="1076"/>
        <pc:sldMkLst>
          <pc:docMk/>
          <pc:sldMk cId="24302609" sldId="266"/>
        </pc:sldMkLst>
        <pc:spChg chg="mod">
          <ac:chgData name="Austin Dobbins" userId="5e54a7733a4b03db" providerId="LiveId" clId="{4A08275A-0ACD-45A2-AD15-D0E52E53298D}" dt="2020-06-28T12:58:34.903" v="2260" actId="20577"/>
          <ac:spMkLst>
            <pc:docMk/>
            <pc:sldMk cId="24302609" sldId="266"/>
            <ac:spMk id="2" creationId="{99CC116B-F2E6-4C5D-A075-2855F21C1E97}"/>
          </ac:spMkLst>
        </pc:spChg>
        <pc:spChg chg="mod">
          <ac:chgData name="Austin Dobbins" userId="5e54a7733a4b03db" providerId="LiveId" clId="{4A08275A-0ACD-45A2-AD15-D0E52E53298D}" dt="2020-06-28T12:59:00.159" v="2298" actId="20577"/>
          <ac:spMkLst>
            <pc:docMk/>
            <pc:sldMk cId="24302609" sldId="266"/>
            <ac:spMk id="10" creationId="{4502588A-D2FB-4559-884A-FA36F1A0311C}"/>
          </ac:spMkLst>
        </pc:spChg>
        <pc:picChg chg="mod">
          <ac:chgData name="Austin Dobbins" userId="5e54a7733a4b03db" providerId="LiveId" clId="{4A08275A-0ACD-45A2-AD15-D0E52E53298D}" dt="2020-06-28T16:11:16.717" v="2568" actId="1076"/>
          <ac:picMkLst>
            <pc:docMk/>
            <pc:sldMk cId="24302609" sldId="266"/>
            <ac:picMk id="3" creationId="{FDC63092-F7D6-47CC-B8D5-ED553D87D858}"/>
          </ac:picMkLst>
        </pc:picChg>
        <pc:picChg chg="del">
          <ac:chgData name="Austin Dobbins" userId="5e54a7733a4b03db" providerId="LiveId" clId="{4A08275A-0ACD-45A2-AD15-D0E52E53298D}" dt="2020-06-28T16:10:15.684" v="2567" actId="478"/>
          <ac:picMkLst>
            <pc:docMk/>
            <pc:sldMk cId="24302609" sldId="266"/>
            <ac:picMk id="4" creationId="{FDF249DE-CB83-4B8C-AFEE-EBDDBECBF730}"/>
          </ac:picMkLst>
        </pc:picChg>
      </pc:sldChg>
      <pc:sldChg chg="addSp delSp modSp new mod modClrScheme chgLayout">
        <pc:chgData name="Austin Dobbins" userId="5e54a7733a4b03db" providerId="LiveId" clId="{4A08275A-0ACD-45A2-AD15-D0E52E53298D}" dt="2020-06-28T16:12:44.380" v="2569" actId="1076"/>
        <pc:sldMkLst>
          <pc:docMk/>
          <pc:sldMk cId="3925531684" sldId="267"/>
        </pc:sldMkLst>
        <pc:spChg chg="del mod ord">
          <ac:chgData name="Austin Dobbins" userId="5e54a7733a4b03db" providerId="LiveId" clId="{4A08275A-0ACD-45A2-AD15-D0E52E53298D}" dt="2020-06-28T12:59:54.372" v="2316" actId="700"/>
          <ac:spMkLst>
            <pc:docMk/>
            <pc:sldMk cId="3925531684" sldId="267"/>
            <ac:spMk id="2" creationId="{840F0EBA-B6D2-4363-8FBB-C24014DFCBC9}"/>
          </ac:spMkLst>
        </pc:spChg>
        <pc:spChg chg="del">
          <ac:chgData name="Austin Dobbins" userId="5e54a7733a4b03db" providerId="LiveId" clId="{4A08275A-0ACD-45A2-AD15-D0E52E53298D}" dt="2020-06-28T12:59:54.372" v="2316" actId="700"/>
          <ac:spMkLst>
            <pc:docMk/>
            <pc:sldMk cId="3925531684" sldId="267"/>
            <ac:spMk id="3" creationId="{9496AF10-C3A5-4D8F-8BB2-447A42CBF9EE}"/>
          </ac:spMkLst>
        </pc:spChg>
        <pc:spChg chg="del mod ord">
          <ac:chgData name="Austin Dobbins" userId="5e54a7733a4b03db" providerId="LiveId" clId="{4A08275A-0ACD-45A2-AD15-D0E52E53298D}" dt="2020-06-28T12:59:54.372" v="2316" actId="700"/>
          <ac:spMkLst>
            <pc:docMk/>
            <pc:sldMk cId="3925531684" sldId="267"/>
            <ac:spMk id="4" creationId="{629D488A-803D-40A3-A145-FDDA474B3E6F}"/>
          </ac:spMkLst>
        </pc:spChg>
        <pc:spChg chg="del">
          <ac:chgData name="Austin Dobbins" userId="5e54a7733a4b03db" providerId="LiveId" clId="{4A08275A-0ACD-45A2-AD15-D0E52E53298D}" dt="2020-06-28T12:59:54.372" v="2316" actId="700"/>
          <ac:spMkLst>
            <pc:docMk/>
            <pc:sldMk cId="3925531684" sldId="267"/>
            <ac:spMk id="5" creationId="{F1F6A030-7929-41F6-9D9D-C2AD1D291449}"/>
          </ac:spMkLst>
        </pc:spChg>
        <pc:spChg chg="del">
          <ac:chgData name="Austin Dobbins" userId="5e54a7733a4b03db" providerId="LiveId" clId="{4A08275A-0ACD-45A2-AD15-D0E52E53298D}" dt="2020-06-28T12:59:54.372" v="2316" actId="700"/>
          <ac:spMkLst>
            <pc:docMk/>
            <pc:sldMk cId="3925531684" sldId="267"/>
            <ac:spMk id="6" creationId="{1AA9BBBB-D5A1-4A3E-90E6-E5F14FB5498C}"/>
          </ac:spMkLst>
        </pc:spChg>
        <pc:spChg chg="add mod ord">
          <ac:chgData name="Austin Dobbins" userId="5e54a7733a4b03db" providerId="LiveId" clId="{4A08275A-0ACD-45A2-AD15-D0E52E53298D}" dt="2020-06-28T13:00:01.963" v="2328" actId="20577"/>
          <ac:spMkLst>
            <pc:docMk/>
            <pc:sldMk cId="3925531684" sldId="267"/>
            <ac:spMk id="7" creationId="{D05FE85E-7340-45A3-B775-9173F27F414D}"/>
          </ac:spMkLst>
        </pc:spChg>
        <pc:spChg chg="add mod ord">
          <ac:chgData name="Austin Dobbins" userId="5e54a7733a4b03db" providerId="LiveId" clId="{4A08275A-0ACD-45A2-AD15-D0E52E53298D}" dt="2020-06-28T13:01:13.925" v="2419" actId="20577"/>
          <ac:spMkLst>
            <pc:docMk/>
            <pc:sldMk cId="3925531684" sldId="267"/>
            <ac:spMk id="8" creationId="{40373E9D-6736-408D-AA66-536E8732EFF0}"/>
          </ac:spMkLst>
        </pc:spChg>
        <pc:picChg chg="mod">
          <ac:chgData name="Austin Dobbins" userId="5e54a7733a4b03db" providerId="LiveId" clId="{4A08275A-0ACD-45A2-AD15-D0E52E53298D}" dt="2020-06-28T16:12:44.380" v="2569" actId="1076"/>
          <ac:picMkLst>
            <pc:docMk/>
            <pc:sldMk cId="3925531684" sldId="267"/>
            <ac:picMk id="9" creationId="{9B296233-E31B-428B-99AE-EDB5C935A2C4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8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02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4139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467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621754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391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171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41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341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054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847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298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28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37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71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747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2EF17-954F-414A-8137-86B8740E1155}" type="datetimeFigureOut">
              <a:rPr lang="en-US" smtClean="0"/>
              <a:t>6/28/2020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43DA6D5-09F2-43CB-9599-DD259161A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647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hyperlink" Target="https://archive.ics.uci.edu/ml/datasets/Heart+Diseas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3E84DBAC-7857-4D06-A18F-2E0BD794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Austin Dobbins </a:t>
            </a:r>
          </a:p>
          <a:p>
            <a:r>
              <a:rPr lang="en-US">
                <a:solidFill>
                  <a:schemeClr val="tx1"/>
                </a:solidFill>
              </a:rPr>
              <a:t>DSC 680 Applied Data Science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314914-C149-443A-A34C-009E1A4A4D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Heart Disease Prediction Presentation</a:t>
            </a:r>
          </a:p>
        </p:txBody>
      </p:sp>
    </p:spTree>
    <p:extLst>
      <p:ext uri="{BB962C8B-B14F-4D97-AF65-F5344CB8AC3E}">
        <p14:creationId xmlns:p14="http://schemas.microsoft.com/office/powerpoint/2010/main" val="2524562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C116B-F2E6-4C5D-A075-2855F21C1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502588A-D2FB-4559-884A-FA36F1A03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7334" y="1521576"/>
            <a:ext cx="5098131" cy="4553887"/>
          </a:xfrm>
        </p:spPr>
        <p:txBody>
          <a:bodyPr/>
          <a:lstStyle/>
          <a:p>
            <a:r>
              <a:rPr lang="en-US" dirty="0"/>
              <a:t>Naïve Bayes Classifier  </a:t>
            </a:r>
          </a:p>
          <a:p>
            <a:r>
              <a:rPr lang="en-US" dirty="0"/>
              <a:t>Training and Validation Split </a:t>
            </a:r>
          </a:p>
          <a:p>
            <a:r>
              <a:rPr lang="en-US" dirty="0"/>
              <a:t>Results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04B108-04F3-435A-B359-94C5C90A728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879699" y="3617652"/>
            <a:ext cx="3077004" cy="17535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67324E-E4CD-4891-858E-1C5FACB38EBB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775465" y="1376039"/>
            <a:ext cx="3077004" cy="1864311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1CC7EA4-1180-4AF9-93FD-AE8C884063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94436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80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2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C116B-F2E6-4C5D-A075-2855F21C1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C478DC-4237-415A-ACB5-016BF1723BAD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986231" y="1578268"/>
            <a:ext cx="3077004" cy="168616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502588A-D2FB-4559-884A-FA36F1A03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7334" y="1521576"/>
            <a:ext cx="5098131" cy="4553887"/>
          </a:xfrm>
        </p:spPr>
        <p:txBody>
          <a:bodyPr/>
          <a:lstStyle/>
          <a:p>
            <a:r>
              <a:rPr lang="en-US" dirty="0"/>
              <a:t>Model Selected </a:t>
            </a:r>
          </a:p>
          <a:p>
            <a:r>
              <a:rPr lang="en-US" dirty="0"/>
              <a:t>Reasoning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04B108-04F3-435A-B359-94C5C90A728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986231" y="3862580"/>
            <a:ext cx="3077004" cy="1686159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DC63092-F7D6-47CC-B8D5-ED553D87D8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55718" y="4772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2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05FE85E-7340-45A3-B775-9173F27F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0373E9D-6736-408D-AA66-536E8732E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Successful Project?</a:t>
            </a:r>
          </a:p>
          <a:p>
            <a:r>
              <a:rPr lang="en-US" dirty="0"/>
              <a:t>Dataset Issues </a:t>
            </a:r>
          </a:p>
          <a:p>
            <a:r>
              <a:rPr lang="en-US" dirty="0"/>
              <a:t>Improvements</a:t>
            </a:r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B296233-E31B-428B-99AE-EDB5C935A2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9866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531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31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D8BCA-ACD2-409C-8841-25E0AA713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C6BEB-6F95-47CF-80F7-2BC4AD452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Heart Disease in America</a:t>
            </a:r>
          </a:p>
          <a:p>
            <a:r>
              <a:rPr lang="en-US" dirty="0"/>
              <a:t>Who is More at Risk to Contract Heart Disease </a:t>
            </a:r>
          </a:p>
          <a:p>
            <a:r>
              <a:rPr lang="en-US" dirty="0"/>
              <a:t>What Needs to be Done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0F104B-CBC8-4287-8ADE-73A5C429E3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9866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87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07197-7DF5-43BF-B015-EE35CC31B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A1A70-EE86-4E82-A311-BEA2A41EA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Overall Goal of this Project 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2898BD4-632B-417D-872E-974B54ADAE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01319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15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C4FF-ADEB-4674-856F-04C757340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0725B-0CB9-428A-A02B-F8DC733E7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we gain from successful completion of this project?</a:t>
            </a:r>
          </a:p>
          <a:p>
            <a:r>
              <a:rPr lang="en-US" dirty="0"/>
              <a:t>Impact on Americans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C0C3500-320D-431C-801E-B5DC6AC042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9866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66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7A9D4-EB01-46A2-8DC4-95A872D29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A6A7D-E1A5-4B91-9769-8C23FDFAD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Section of the Cleveland Heart Disease Dataset from the UCI Repository </a:t>
            </a:r>
          </a:p>
          <a:p>
            <a:r>
              <a:rPr lang="en-US" dirty="0"/>
              <a:t>Domain </a:t>
            </a:r>
          </a:p>
          <a:p>
            <a:r>
              <a:rPr lang="en-US" dirty="0"/>
              <a:t>Features Captured in the Dataset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u="sng" dirty="0">
                <a:hlinkClick r:id="rId4"/>
              </a:rPr>
              <a:t>https://archive.ics.uci.edu/ml/datasets/Heart+Disease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48EB047-BEB7-4605-BE96-F1B711FE02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50222" y="3171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1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3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A7E3F-035E-497D-88EF-1F36FC876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Used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B34F2-1735-4244-B7F6-6E5078731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r>
              <a:rPr lang="en-US" dirty="0"/>
              <a:t>R </a:t>
            </a:r>
          </a:p>
          <a:p>
            <a:r>
              <a:rPr lang="en-US" dirty="0"/>
              <a:t>Models Planned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D938EB3-7B34-4C46-AD94-05FF498BDA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66540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831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7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C9FA0-2959-48E5-A278-17DC023EA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76B4B-EE14-4E66-8BC6-757917027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Forest Classifier Model </a:t>
            </a:r>
          </a:p>
          <a:p>
            <a:r>
              <a:rPr lang="en-US" dirty="0"/>
              <a:t>Naïve Bayes Classifier</a:t>
            </a:r>
          </a:p>
          <a:p>
            <a:r>
              <a:rPr lang="en-US" dirty="0"/>
              <a:t>Support Vector Machine Classifier 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E8EDD24-0416-4E0A-BAC0-484D766DEE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05066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7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5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C116B-F2E6-4C5D-A075-2855F21C1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C478DC-4237-415A-ACB5-016BF1723BAD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986231" y="1578268"/>
            <a:ext cx="3077004" cy="168616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502588A-D2FB-4559-884A-FA36F1A03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7334" y="1521576"/>
            <a:ext cx="5098131" cy="4553887"/>
          </a:xfrm>
        </p:spPr>
        <p:txBody>
          <a:bodyPr/>
          <a:lstStyle/>
          <a:p>
            <a:r>
              <a:rPr lang="en-US" dirty="0"/>
              <a:t>Random Forest Classifier Results</a:t>
            </a:r>
          </a:p>
          <a:p>
            <a:r>
              <a:rPr lang="en-US" dirty="0"/>
              <a:t>Training and Validation Split </a:t>
            </a:r>
          </a:p>
          <a:p>
            <a:r>
              <a:rPr lang="en-US" dirty="0"/>
              <a:t>Results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04B108-04F3-435A-B359-94C5C90A728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986231" y="3862580"/>
            <a:ext cx="3077004" cy="1686159"/>
          </a:xfrm>
          <a:prstGeom prst="rect">
            <a:avLst/>
          </a:prstGeom>
        </p:spPr>
      </p:pic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1D9478B-504A-4B0D-9419-6B11153EBF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09866" y="42912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054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21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C116B-F2E6-4C5D-A075-2855F21C1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C478DC-4237-415A-ACB5-016BF1723BAD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986231" y="1578268"/>
            <a:ext cx="3077004" cy="168616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502588A-D2FB-4559-884A-FA36F1A03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7334" y="1521576"/>
            <a:ext cx="5098131" cy="4553887"/>
          </a:xfrm>
        </p:spPr>
        <p:txBody>
          <a:bodyPr/>
          <a:lstStyle/>
          <a:p>
            <a:r>
              <a:rPr lang="en-US" dirty="0"/>
              <a:t>Support Vector Machine Classifier </a:t>
            </a:r>
          </a:p>
          <a:p>
            <a:r>
              <a:rPr lang="en-US" dirty="0"/>
              <a:t>Training and Validation Split </a:t>
            </a:r>
          </a:p>
          <a:p>
            <a:r>
              <a:rPr lang="en-US" dirty="0"/>
              <a:t>Results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04B108-04F3-435A-B359-94C5C90A728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986231" y="3862580"/>
            <a:ext cx="3077004" cy="1686159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66C9484-F8AC-4A17-9A5B-E6A67D08B0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09866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97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153</Words>
  <Application>Microsoft Office PowerPoint</Application>
  <PresentationFormat>Widescreen</PresentationFormat>
  <Paragraphs>49</Paragraphs>
  <Slides>12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Facet</vt:lpstr>
      <vt:lpstr>Heart Disease Prediction Presentation</vt:lpstr>
      <vt:lpstr>Introduction and Background</vt:lpstr>
      <vt:lpstr>Project Goal</vt:lpstr>
      <vt:lpstr>Impact </vt:lpstr>
      <vt:lpstr>Dataset</vt:lpstr>
      <vt:lpstr>Methods Used </vt:lpstr>
      <vt:lpstr>Understanding the Models</vt:lpstr>
      <vt:lpstr>Model Results</vt:lpstr>
      <vt:lpstr>Model Results</vt:lpstr>
      <vt:lpstr>Model Results</vt:lpstr>
      <vt:lpstr>Model Selection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Prediction Draft Presentation</dc:title>
  <dc:creator>Austin Dobbins</dc:creator>
  <cp:lastModifiedBy>Austin Dobbins</cp:lastModifiedBy>
  <cp:revision>1</cp:revision>
  <dcterms:created xsi:type="dcterms:W3CDTF">2020-06-21T20:38:18Z</dcterms:created>
  <dcterms:modified xsi:type="dcterms:W3CDTF">2020-06-28T16:21:51Z</dcterms:modified>
</cp:coreProperties>
</file>